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76" r:id="rId4"/>
    <p:sldId id="262" r:id="rId5"/>
    <p:sldId id="275" r:id="rId6"/>
    <p:sldId id="270" r:id="rId7"/>
    <p:sldId id="277" r:id="rId8"/>
    <p:sldId id="266" r:id="rId9"/>
    <p:sldId id="274" r:id="rId10"/>
    <p:sldId id="269" r:id="rId11"/>
    <p:sldId id="271" r:id="rId12"/>
    <p:sldId id="272" r:id="rId13"/>
    <p:sldId id="273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0D90D-D6B4-4D14-8784-F3D8CC9AC174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24707-960F-43E3-A807-676FB1FBB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6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4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698328" y="2875657"/>
            <a:ext cx="4443908" cy="694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endParaRPr lang="en-IN" sz="4500" b="1" dirty="0">
              <a:solidFill>
                <a:srgbClr val="CC33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698328" y="3847704"/>
            <a:ext cx="647154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698328" y="4472484"/>
            <a:ext cx="879534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1698328" y="5273080"/>
            <a:ext cx="8795345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8073D-C389-0482-A894-F56C1145D4A6}"/>
              </a:ext>
            </a:extLst>
          </p:cNvPr>
          <p:cNvSpPr txBox="1"/>
          <p:nvPr/>
        </p:nvSpPr>
        <p:spPr>
          <a:xfrm>
            <a:off x="93945" y="386220"/>
            <a:ext cx="4634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5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821AC4-8E2C-E8A7-D47D-EC665577025B}"/>
              </a:ext>
            </a:extLst>
          </p:cNvPr>
          <p:cNvSpPr txBox="1"/>
          <p:nvPr/>
        </p:nvSpPr>
        <p:spPr>
          <a:xfrm>
            <a:off x="773295" y="2044660"/>
            <a:ext cx="11841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PARKING SPACE DETECTION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3FEEDC-D318-137A-4E54-8F7B3CC8792A}"/>
              </a:ext>
            </a:extLst>
          </p:cNvPr>
          <p:cNvSpPr txBox="1"/>
          <p:nvPr/>
        </p:nvSpPr>
        <p:spPr>
          <a:xfrm>
            <a:off x="936071" y="3584827"/>
            <a:ext cx="4591795" cy="183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THE GUIDANCE OF: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Mr. T. Y. SRINIVASA RAO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Assistant Professor</a:t>
            </a:r>
          </a:p>
          <a:p>
            <a:endParaRPr lang="en-IN" sz="2333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497A4-BA03-0243-72A2-DF6520C63AAD}"/>
              </a:ext>
            </a:extLst>
          </p:cNvPr>
          <p:cNvSpPr txBox="1"/>
          <p:nvPr/>
        </p:nvSpPr>
        <p:spPr>
          <a:xfrm>
            <a:off x="6796611" y="3584827"/>
            <a:ext cx="5163687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C10 BATCH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Lakshmi Sahithi(Y20ACS533)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Hanumantha Rao(L21ACS414)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Vyshnavi(Y20ACS537)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Sk. Asifa(Y20ACS561)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E6303-D508-47C8-86E8-790E93A0E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6" y="158705"/>
            <a:ext cx="1374829" cy="1531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6C757-EE9D-3743-C316-40F8DBF393A5}"/>
              </a:ext>
            </a:extLst>
          </p:cNvPr>
          <p:cNvSpPr txBox="1"/>
          <p:nvPr/>
        </p:nvSpPr>
        <p:spPr>
          <a:xfrm>
            <a:off x="831972" y="270803"/>
            <a:ext cx="96617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ld English Text MT" panose="03040902040508030806" pitchFamily="66" charset="0"/>
                <a:cs typeface="Times New Roman" panose="02020603050405020304" pitchFamily="18" charset="0"/>
              </a:rPr>
              <a:t>Bapatla Engineering College :: Bapatla, (Autonomous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ld English Text MT" panose="03040902040508030806" pitchFamily="66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2946B-B29A-7C6E-3CB6-9070AA339DDF}"/>
              </a:ext>
            </a:extLst>
          </p:cNvPr>
          <p:cNvSpPr txBox="1"/>
          <p:nvPr/>
        </p:nvSpPr>
        <p:spPr>
          <a:xfrm>
            <a:off x="2562161" y="971912"/>
            <a:ext cx="716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Department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943610" y="86868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930D4-3A55-425F-9EFB-19D19AA60766}"/>
              </a:ext>
            </a:extLst>
          </p:cNvPr>
          <p:cNvSpPr txBox="1"/>
          <p:nvPr/>
        </p:nvSpPr>
        <p:spPr>
          <a:xfrm>
            <a:off x="856246" y="110440"/>
            <a:ext cx="833546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61EB7-8234-1198-CC79-341509D226AA}"/>
              </a:ext>
            </a:extLst>
          </p:cNvPr>
          <p:cNvSpPr txBox="1"/>
          <p:nvPr/>
        </p:nvSpPr>
        <p:spPr>
          <a:xfrm>
            <a:off x="1054928" y="1543915"/>
            <a:ext cx="10577830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Upload Page: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the upload page (/upload) in Flask application.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Files: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an image file containing the mask and a video file for detecting parking spots.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Files: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 selected files through the upload form.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Processing: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processes the uploaded files, extracting information from the mask image and analyzing the video frames.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 Detection: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computer vision techniques, the application identifies parking spots within the video frames.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Processed video frames are displayed with rectangles indicating available in green rectangles and occupied in red rectangles around the  parking spots.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46A30-F6C7-9E38-9C06-C7ABFF817D73}"/>
              </a:ext>
            </a:extLst>
          </p:cNvPr>
          <p:cNvSpPr txBox="1"/>
          <p:nvPr/>
        </p:nvSpPr>
        <p:spPr>
          <a:xfrm>
            <a:off x="943609" y="1006243"/>
            <a:ext cx="714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 in getting result: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5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6C0A5-3C8D-5C55-B7B3-7BAA5CE68892}"/>
              </a:ext>
            </a:extLst>
          </p:cNvPr>
          <p:cNvSpPr txBox="1"/>
          <p:nvPr/>
        </p:nvSpPr>
        <p:spPr>
          <a:xfrm>
            <a:off x="246490" y="85678"/>
            <a:ext cx="682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Opening The Website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82DEAA-A9C2-A81D-E308-90A03FFC8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7" b="5630"/>
          <a:stretch/>
        </p:blipFill>
        <p:spPr>
          <a:xfrm>
            <a:off x="79513" y="657970"/>
            <a:ext cx="12112487" cy="55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6C0A5-3C8D-5C55-B7B3-7BAA5CE68892}"/>
              </a:ext>
            </a:extLst>
          </p:cNvPr>
          <p:cNvSpPr txBox="1"/>
          <p:nvPr/>
        </p:nvSpPr>
        <p:spPr>
          <a:xfrm>
            <a:off x="246490" y="85678"/>
            <a:ext cx="7482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login,user is allowed to upload the image and video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1D7ECF-D947-BCE4-653B-9F7C91CB5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626" r="4391" b="12321"/>
          <a:stretch/>
        </p:blipFill>
        <p:spPr>
          <a:xfrm>
            <a:off x="246490" y="462961"/>
            <a:ext cx="11362414" cy="62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6C0A5-3C8D-5C55-B7B3-7BAA5CE68892}"/>
              </a:ext>
            </a:extLst>
          </p:cNvPr>
          <p:cNvSpPr txBox="1"/>
          <p:nvPr/>
        </p:nvSpPr>
        <p:spPr>
          <a:xfrm>
            <a:off x="246490" y="85678"/>
            <a:ext cx="682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video &amp; Image  uploading,the result as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938E009-2CAA-CD96-C855-06FD826E6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" t="3478" b="4927"/>
          <a:stretch/>
        </p:blipFill>
        <p:spPr>
          <a:xfrm>
            <a:off x="35781" y="492779"/>
            <a:ext cx="12120438" cy="6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943610" y="86868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930D4-3A55-425F-9EFB-19D19AA60766}"/>
              </a:ext>
            </a:extLst>
          </p:cNvPr>
          <p:cNvSpPr txBox="1"/>
          <p:nvPr/>
        </p:nvSpPr>
        <p:spPr>
          <a:xfrm>
            <a:off x="856246" y="285750"/>
            <a:ext cx="833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D9896-2D28-E545-33FE-2D2D9D863E51}"/>
              </a:ext>
            </a:extLst>
          </p:cNvPr>
          <p:cNvSpPr txBox="1"/>
          <p:nvPr/>
        </p:nvSpPr>
        <p:spPr>
          <a:xfrm>
            <a:off x="856246" y="868680"/>
            <a:ext cx="10697100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utilizing computer vision and machine learning for car parking space detection presents a robust and efficient alternative to IoT-based systems. By utilizing hardware such as cameras and  algorithms, the system achieves accurate real-time detection of parking spaces.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offers adaptability to diverse parking environments, providing flexibility in deployment and configuration.With scalability features, the system can easily accommodate varying parking area sizes 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low maintenance requirements make it a cost-effective solution compared to IoT-based alternatives.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project, we aim to address challenges associated with traditional parking management systems and contribute to the development of smarter urban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92142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hank you&#10;&#10;Description automatically generated">
            <a:extLst>
              <a:ext uri="{FF2B5EF4-FFF2-40B4-BE49-F238E27FC236}">
                <a16:creationId xmlns:a16="http://schemas.microsoft.com/office/drawing/2014/main" id="{06B62A23-CE77-8715-9198-DB6DDC87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34" y="898758"/>
            <a:ext cx="6984131" cy="46560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178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863600" y="91440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D9F4C7-D5E7-59C1-D8D1-FDBF05867A0B}"/>
              </a:ext>
            </a:extLst>
          </p:cNvPr>
          <p:cNvSpPr txBox="1"/>
          <p:nvPr/>
        </p:nvSpPr>
        <p:spPr>
          <a:xfrm>
            <a:off x="863600" y="391180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9C7CC-1DBD-4219-9564-8384949896C5}"/>
              </a:ext>
            </a:extLst>
          </p:cNvPr>
          <p:cNvSpPr txBox="1"/>
          <p:nvPr/>
        </p:nvSpPr>
        <p:spPr>
          <a:xfrm>
            <a:off x="863600" y="1153558"/>
            <a:ext cx="74574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647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863600" y="91440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D9F4C7-D5E7-59C1-D8D1-FDBF05867A0B}"/>
              </a:ext>
            </a:extLst>
          </p:cNvPr>
          <p:cNvSpPr txBox="1"/>
          <p:nvPr/>
        </p:nvSpPr>
        <p:spPr>
          <a:xfrm>
            <a:off x="863600" y="391180"/>
            <a:ext cx="307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48918-9984-BC4B-3E60-AA9753BC2D28}"/>
              </a:ext>
            </a:extLst>
          </p:cNvPr>
          <p:cNvSpPr txBox="1"/>
          <p:nvPr/>
        </p:nvSpPr>
        <p:spPr>
          <a:xfrm>
            <a:off x="863600" y="1243914"/>
            <a:ext cx="9145373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objective is to develop a system that can accurately identify the availability of parking spaces in real-time, thereby enhancing the overall parking management process.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We propose an approach for car parking space detection using machine learning techniques. </a:t>
            </a:r>
          </a:p>
        </p:txBody>
      </p:sp>
    </p:spTree>
    <p:extLst>
      <p:ext uri="{BB962C8B-B14F-4D97-AF65-F5344CB8AC3E}">
        <p14:creationId xmlns:p14="http://schemas.microsoft.com/office/powerpoint/2010/main" val="326405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863600" y="91440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4FBE7D-3661-E223-6C28-9C5AA6E73B0E}"/>
              </a:ext>
            </a:extLst>
          </p:cNvPr>
          <p:cNvSpPr txBox="1"/>
          <p:nvPr/>
        </p:nvSpPr>
        <p:spPr>
          <a:xfrm>
            <a:off x="863600" y="39118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140B-F1D3-8B3A-FF6D-77DF8DC6C114}"/>
              </a:ext>
            </a:extLst>
          </p:cNvPr>
          <p:cNvSpPr txBox="1"/>
          <p:nvPr/>
        </p:nvSpPr>
        <p:spPr>
          <a:xfrm>
            <a:off x="983211" y="1365621"/>
            <a:ext cx="10225578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Entry: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drives the car into the parking garage, and the system detects the presence of the car using IR sensors.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Indication: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LEDs indicate available slots, and red LEDs indicate occupied slots, providing visual cues for slot availability.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 Availability Check: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driver or user checks for available parking slots using the LCD display, or Telnet application.</a:t>
            </a:r>
          </a:p>
        </p:txBody>
      </p:sp>
    </p:spTree>
    <p:extLst>
      <p:ext uri="{BB962C8B-B14F-4D97-AF65-F5344CB8AC3E}">
        <p14:creationId xmlns:p14="http://schemas.microsoft.com/office/powerpoint/2010/main" val="53129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D95A0B-C0DB-DD87-2FD7-12435408C1F4}"/>
              </a:ext>
            </a:extLst>
          </p:cNvPr>
          <p:cNvSpPr/>
          <p:nvPr/>
        </p:nvSpPr>
        <p:spPr>
          <a:xfrm>
            <a:off x="4539048" y="78262"/>
            <a:ext cx="1755325" cy="45308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8E79FD-343E-322E-2799-878C7F46F697}"/>
              </a:ext>
            </a:extLst>
          </p:cNvPr>
          <p:cNvSpPr/>
          <p:nvPr/>
        </p:nvSpPr>
        <p:spPr>
          <a:xfrm>
            <a:off x="4077064" y="712574"/>
            <a:ext cx="2710250" cy="4530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open the app’s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8E70E2C2-EAFF-222C-7B01-390456B30E5C}"/>
              </a:ext>
            </a:extLst>
          </p:cNvPr>
          <p:cNvSpPr/>
          <p:nvPr/>
        </p:nvSpPr>
        <p:spPr>
          <a:xfrm>
            <a:off x="4319291" y="1391730"/>
            <a:ext cx="2240693" cy="1120345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 Available?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057C7-FB94-044E-187B-15B26E332E39}"/>
              </a:ext>
            </a:extLst>
          </p:cNvPr>
          <p:cNvSpPr/>
          <p:nvPr/>
        </p:nvSpPr>
        <p:spPr>
          <a:xfrm>
            <a:off x="4092023" y="2715732"/>
            <a:ext cx="2770096" cy="554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parks in the available slot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84D6B04-05A7-6540-5A5C-FBBE648BB074}"/>
              </a:ext>
            </a:extLst>
          </p:cNvPr>
          <p:cNvSpPr/>
          <p:nvPr/>
        </p:nvSpPr>
        <p:spPr>
          <a:xfrm>
            <a:off x="4319291" y="3429000"/>
            <a:ext cx="2240693" cy="1120345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already parked?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C4742-9876-7859-9530-2459CBC4F5B5}"/>
              </a:ext>
            </a:extLst>
          </p:cNvPr>
          <p:cNvSpPr/>
          <p:nvPr/>
        </p:nvSpPr>
        <p:spPr>
          <a:xfrm>
            <a:off x="4092023" y="4699686"/>
            <a:ext cx="2770096" cy="554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Light==OFF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Light==ON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AE121-E1C7-5DF2-BD98-E8D996EFE73E}"/>
              </a:ext>
            </a:extLst>
          </p:cNvPr>
          <p:cNvSpPr/>
          <p:nvPr/>
        </p:nvSpPr>
        <p:spPr>
          <a:xfrm>
            <a:off x="7213015" y="3711827"/>
            <a:ext cx="2770096" cy="554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Light==ON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Light==OFF</a:t>
            </a: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0DA876CC-B5FD-FE62-5069-71189AD8198D}"/>
              </a:ext>
            </a:extLst>
          </p:cNvPr>
          <p:cNvSpPr/>
          <p:nvPr/>
        </p:nvSpPr>
        <p:spPr>
          <a:xfrm>
            <a:off x="4760046" y="5476102"/>
            <a:ext cx="1434049" cy="502507"/>
          </a:xfrm>
          <a:prstGeom prst="flowChartTermina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6D2D3A-C53D-ECB6-1EEF-EEAD8EF8F624}"/>
              </a:ext>
            </a:extLst>
          </p:cNvPr>
          <p:cNvSpPr/>
          <p:nvPr/>
        </p:nvSpPr>
        <p:spPr>
          <a:xfrm>
            <a:off x="7213015" y="1674557"/>
            <a:ext cx="2770096" cy="5546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keeps looking for the available slot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9D89E4-85B3-3D9A-F5C6-4447F304961F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>
            <a:off x="5416711" y="531344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DEA5A4-C33E-3995-558E-DEE921335ACC}"/>
              </a:ext>
            </a:extLst>
          </p:cNvPr>
          <p:cNvCxnSpPr>
            <a:cxnSpLocks/>
          </p:cNvCxnSpPr>
          <p:nvPr/>
        </p:nvCxnSpPr>
        <p:spPr>
          <a:xfrm>
            <a:off x="5408971" y="1188073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2968E-D119-0507-E6E5-2D46F9720342}"/>
              </a:ext>
            </a:extLst>
          </p:cNvPr>
          <p:cNvCxnSpPr>
            <a:cxnSpLocks/>
          </p:cNvCxnSpPr>
          <p:nvPr/>
        </p:nvCxnSpPr>
        <p:spPr>
          <a:xfrm>
            <a:off x="5424159" y="2523288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FCF702-E5B7-0200-EC3E-633C7941F6DC}"/>
              </a:ext>
            </a:extLst>
          </p:cNvPr>
          <p:cNvCxnSpPr>
            <a:cxnSpLocks/>
          </p:cNvCxnSpPr>
          <p:nvPr/>
        </p:nvCxnSpPr>
        <p:spPr>
          <a:xfrm>
            <a:off x="5408971" y="3279228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4881CA-30F3-A005-02A6-4FDF4A3CD7D0}"/>
              </a:ext>
            </a:extLst>
          </p:cNvPr>
          <p:cNvCxnSpPr>
            <a:cxnSpLocks/>
          </p:cNvCxnSpPr>
          <p:nvPr/>
        </p:nvCxnSpPr>
        <p:spPr>
          <a:xfrm>
            <a:off x="5408971" y="4516858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11F36-692C-C455-5785-A03EB8F84567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6559984" y="1951902"/>
            <a:ext cx="6530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66CF5A-8ECD-8CFF-1881-C8C20159CE73}"/>
              </a:ext>
            </a:extLst>
          </p:cNvPr>
          <p:cNvCxnSpPr/>
          <p:nvPr/>
        </p:nvCxnSpPr>
        <p:spPr>
          <a:xfrm flipV="1">
            <a:off x="6559984" y="3985052"/>
            <a:ext cx="6530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FF6F36-3AFB-1FFC-8373-B0CA31BB2BE2}"/>
              </a:ext>
            </a:extLst>
          </p:cNvPr>
          <p:cNvCxnSpPr>
            <a:cxnSpLocks/>
          </p:cNvCxnSpPr>
          <p:nvPr/>
        </p:nvCxnSpPr>
        <p:spPr>
          <a:xfrm>
            <a:off x="5424159" y="5285040"/>
            <a:ext cx="15478" cy="18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EA7D45-72C3-53F3-EC3A-6122AE2761D1}"/>
              </a:ext>
            </a:extLst>
          </p:cNvPr>
          <p:cNvSpPr txBox="1"/>
          <p:nvPr/>
        </p:nvSpPr>
        <p:spPr>
          <a:xfrm>
            <a:off x="4425549" y="2323630"/>
            <a:ext cx="7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92B71E-4F15-9EF2-DD98-A5ACF881E5AD}"/>
              </a:ext>
            </a:extLst>
          </p:cNvPr>
          <p:cNvSpPr txBox="1"/>
          <p:nvPr/>
        </p:nvSpPr>
        <p:spPr>
          <a:xfrm>
            <a:off x="6559984" y="1494453"/>
            <a:ext cx="7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8B4453-5F60-34C1-015E-36DF5B26A1BE}"/>
              </a:ext>
            </a:extLst>
          </p:cNvPr>
          <p:cNvSpPr txBox="1"/>
          <p:nvPr/>
        </p:nvSpPr>
        <p:spPr>
          <a:xfrm>
            <a:off x="6559983" y="3563080"/>
            <a:ext cx="7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531E9C-F704-DF60-ECA3-B5359A1C7306}"/>
              </a:ext>
            </a:extLst>
          </p:cNvPr>
          <p:cNvSpPr txBox="1"/>
          <p:nvPr/>
        </p:nvSpPr>
        <p:spPr>
          <a:xfrm>
            <a:off x="4425549" y="4271321"/>
            <a:ext cx="7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01523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863600" y="91440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4FBE7D-3661-E223-6C28-9C5AA6E73B0E}"/>
              </a:ext>
            </a:extLst>
          </p:cNvPr>
          <p:cNvSpPr txBox="1"/>
          <p:nvPr/>
        </p:nvSpPr>
        <p:spPr>
          <a:xfrm>
            <a:off x="863600" y="39118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140B-F1D3-8B3A-FF6D-77DF8DC6C114}"/>
              </a:ext>
            </a:extLst>
          </p:cNvPr>
          <p:cNvSpPr txBox="1"/>
          <p:nvPr/>
        </p:nvSpPr>
        <p:spPr>
          <a:xfrm>
            <a:off x="922251" y="1039617"/>
            <a:ext cx="10225578" cy="492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Accuracy: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sensors may have constraints in accurately detecting parked vehicles, leading to potential false positives or negatives.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on Hardware: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heavily relies on physical components like IR sensors and microcontrollers, making it susceptible to malfunctions or damage.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Scalability: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 the system to cover larger parking areas with numerous slots may pose challenges in terms of cost and complexity.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Configuration: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settings, such as IR sensor thresholds, remain fixed and may not adapt well to changing environmental conditions or parking dynamics.</a:t>
            </a:r>
          </a:p>
        </p:txBody>
      </p:sp>
    </p:spTree>
    <p:extLst>
      <p:ext uri="{BB962C8B-B14F-4D97-AF65-F5344CB8AC3E}">
        <p14:creationId xmlns:p14="http://schemas.microsoft.com/office/powerpoint/2010/main" val="87345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863600" y="91440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4FBE7D-3661-E223-6C28-9C5AA6E73B0E}"/>
              </a:ext>
            </a:extLst>
          </p:cNvPr>
          <p:cNvSpPr txBox="1"/>
          <p:nvPr/>
        </p:nvSpPr>
        <p:spPr>
          <a:xfrm>
            <a:off x="863600" y="391180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3140B-F1D3-8B3A-FF6D-77DF8DC6C114}"/>
              </a:ext>
            </a:extLst>
          </p:cNvPr>
          <p:cNvSpPr txBox="1"/>
          <p:nvPr/>
        </p:nvSpPr>
        <p:spPr>
          <a:xfrm>
            <a:off x="922251" y="1039617"/>
            <a:ext cx="10225578" cy="614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07ADA-CA19-79E0-063C-B565D3C57917}"/>
              </a:ext>
            </a:extLst>
          </p:cNvPr>
          <p:cNvSpPr txBox="1"/>
          <p:nvPr/>
        </p:nvSpPr>
        <p:spPr>
          <a:xfrm>
            <a:off x="922251" y="1216550"/>
            <a:ext cx="10678702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project focuses on developing a smart parking system leveraging machine learning, particularly Support Vector Machine (SVM), and computer vision techniques.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utilize SVM algorithms and computer vision models to detect and classify parking space occupancy in real-time.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live camera feeds, the system will accurately provide information about available parking spots.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optimize parking space utilization and reduce congestion in urban areas.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99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943610" y="86868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930D4-3A55-425F-9EFB-19D19AA60766}"/>
              </a:ext>
            </a:extLst>
          </p:cNvPr>
          <p:cNvSpPr txBox="1"/>
          <p:nvPr/>
        </p:nvSpPr>
        <p:spPr>
          <a:xfrm>
            <a:off x="856246" y="110440"/>
            <a:ext cx="8335462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C1E5E-D26A-1EAF-1E4D-92229DEA90BF}"/>
              </a:ext>
            </a:extLst>
          </p:cNvPr>
          <p:cNvSpPr txBox="1"/>
          <p:nvPr/>
        </p:nvSpPr>
        <p:spPr>
          <a:xfrm>
            <a:off x="856246" y="1174182"/>
            <a:ext cx="1076071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Video Upload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Component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Extraction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Processing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 Status Determination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5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748AB1-CA9D-3C37-2D75-F674E4A18880}"/>
              </a:ext>
            </a:extLst>
          </p:cNvPr>
          <p:cNvCxnSpPr/>
          <p:nvPr/>
        </p:nvCxnSpPr>
        <p:spPr>
          <a:xfrm>
            <a:off x="943610" y="868680"/>
            <a:ext cx="1034288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9930D4-3A55-425F-9EFB-19D19AA60766}"/>
              </a:ext>
            </a:extLst>
          </p:cNvPr>
          <p:cNvSpPr txBox="1"/>
          <p:nvPr/>
        </p:nvSpPr>
        <p:spPr>
          <a:xfrm>
            <a:off x="856246" y="277799"/>
            <a:ext cx="833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DDE95-8D60-B099-1C7F-7FE24AD216E8}"/>
              </a:ext>
            </a:extLst>
          </p:cNvPr>
          <p:cNvSpPr txBox="1"/>
          <p:nvPr/>
        </p:nvSpPr>
        <p:spPr>
          <a:xfrm>
            <a:off x="1001864" y="1327868"/>
            <a:ext cx="10284626" cy="41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Processor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 Intel core i5 or Ryzen 5 or Higher.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Storage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GB.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RAM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GB.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macOS.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Packages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Numpy, Matplotlib, Scikit-learn, Scikit-image, Pandas.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WorkSpace 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or Google Colab.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172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2500</TotalTime>
  <Words>762</Words>
  <Application>Microsoft Office PowerPoint</Application>
  <PresentationFormat>Widescreen</PresentationFormat>
  <Paragraphs>88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Aptos</vt:lpstr>
      <vt:lpstr>Arial</vt:lpstr>
      <vt:lpstr>Gill Sans MT</vt:lpstr>
      <vt:lpstr>Old English Text MT</vt:lpstr>
      <vt:lpstr>Times New Roman</vt:lpstr>
      <vt:lpstr>Wingdings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PITTI LAKSHMI SAHITHI</dc:creator>
  <cp:lastModifiedBy>PITTI LAKSHMI SAHITHI</cp:lastModifiedBy>
  <cp:revision>68</cp:revision>
  <dcterms:created xsi:type="dcterms:W3CDTF">2024-03-12T06:22:55Z</dcterms:created>
  <dcterms:modified xsi:type="dcterms:W3CDTF">2024-04-18T06:32:05Z</dcterms:modified>
</cp:coreProperties>
</file>